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4" r:id="rId3"/>
    <p:sldId id="262" r:id="rId4"/>
    <p:sldId id="258" r:id="rId5"/>
    <p:sldId id="257" r:id="rId6"/>
    <p:sldId id="259" r:id="rId7"/>
    <p:sldId id="261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C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E0BE2-56B6-4D50-8048-69DCC2DF5DD4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7F0A7-3ECD-45FA-A562-17AC0C2551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626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F7F0A7-3ECD-45FA-A562-17AC0C2551C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8550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F7F0A7-3ECD-45FA-A562-17AC0C2551C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576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A8CD4-3562-B4EF-24D5-E6196EF091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47B0FFA-E1C7-163F-A040-48875D77B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460054-BE98-FA54-BF64-523FFEB17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60C886-3D90-ABB8-C75E-17DBCD03C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CDAC3A-1F59-3382-F3F0-9601135B7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27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E39FBC-7F63-F6D3-E432-708AEEA5E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23A4EF8-C0E9-9B10-E3C7-F3307FEB3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F391CD-94DF-4932-76CB-18A6E2DFA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843A8C1-4833-A676-E878-63F357BAD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616391-906B-B077-2737-6AC80CC96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1099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DEF5C6-B4B4-703E-A90D-118C165E9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01F782B-29A6-01DD-06B4-99408959D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7ABC308-245E-A4E6-6277-471A5DE80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440A49-DFD0-D984-7BCC-63D94AAA0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8995D3-1A44-EBD0-8902-E5653C604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5068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FF39DB-1CED-3E46-66CD-9FB10E2DD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1B78C5-37B0-3309-F31B-C0EEFAB60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C5DEC52-A825-DD9A-B099-29A367DAF5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114DED3-872D-E10A-7484-B2ABAEC16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BF554CA-043F-EFBB-4ABF-AF07EF98E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7626006-67E0-13D2-20B5-0FE38FFFE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068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38E6DF-32AA-EA50-2DED-502E8437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9B44DE5-6908-1B27-4648-51A3CE8B94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B31C00-8B7D-D198-A71D-4CF9D83915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1CA969C-726A-C80A-8839-E338875EF5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0ED3D7F-495C-F05E-BD31-880429D217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6131F54-75CF-A44D-8CF2-F45F06082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B39C40A-0B6E-673D-92C4-45C99B577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523631F-585C-B4BD-A99E-A69D9E18F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294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CA4576-A962-79FF-13C6-58186F606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4354BDB-09D5-4AF9-FF40-F36209827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DB7884-8B9C-7EB8-DC6D-195A20DFD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4B24934-F809-AB52-42EB-52ED8B5D7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10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33F2E2B-C295-39E8-9D8B-6051B1A28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96BE936-0E83-E358-2291-F763CE74C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8EF98A9-6659-5490-9A1A-D15B863A1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19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19D97D-DD78-358C-2520-F2E92CB74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22B1CE-2E38-BC2A-DD55-BFA0A9D2C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DC11AEA-DA52-FA64-B8A0-C52A2E67E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5ED4D9-DD08-994B-8541-26DFC5AB7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6ABFBC-535F-256F-2796-1AFCB0964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6CDA346-8C11-B468-CA33-F041CAEE9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495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8CEDE2-A3D1-DC14-4E31-C8FE3708C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BDA051A-43A5-64AC-DD43-B398A69E8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0A6210B-8CF6-C51C-1991-F43F42217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6A2354-79D9-8B08-36C5-B132C4C81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7C349EA-6990-87B5-5B80-EB015FB03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03004FD-7231-AA5B-FAD2-66B70D2F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852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7F3F99-B09D-CB2E-2FDE-C1C9BC936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942FA86-2998-6CA3-16F1-72F722E08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1D1D82-F2AB-9BE6-AC0A-6D479B44F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E1F77B-649F-A83E-1502-98DA2B2EF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96E120-282C-4AD5-9C27-A3CAFAB78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0424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6FF08B3-8F30-5DC7-1B1A-7AD07FD606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30D6A9D-D5D3-44FF-EE4A-FF751FCFBD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6A0F09-4B10-5DD3-5978-063762B91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F0E8B7-C5C9-5440-DB52-EB3E3134E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B0B200-8780-00D0-BB17-59A1BE784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1386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8832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18E1255-F659-5FD3-918B-45241F399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C9C641B-AE22-511E-672F-E5108B87C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24F131-341A-854C-F50E-46BBB3098A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AF256-C109-4C9B-981F-5D737044C5B1}" type="datetimeFigureOut">
              <a:rPr lang="ko-KR" altLang="en-US" smtClean="0"/>
              <a:t>2026-01-21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CDF10A-3AAC-9588-591B-AC40B0CDFC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F09E70-2ABD-70B1-D049-A7AC717993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4481B-DECC-44DD-B241-00E4E7A8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93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" y="0"/>
            <a:ext cx="12191608" cy="68577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1C5E12-390D-D06E-CCA5-967E77710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790BB795-A1A8-8ED8-188F-954D2F766991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BE22D22-3F32-F3B2-A33A-C7E5B1B2C424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E47B6DA2-E5E9-1C00-24D4-9E3048C01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2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0AA8647-8247-16FB-3BD3-822FC589D908}"/>
              </a:ext>
            </a:extLst>
          </p:cNvPr>
          <p:cNvSpPr txBox="1"/>
          <p:nvPr/>
        </p:nvSpPr>
        <p:spPr>
          <a:xfrm>
            <a:off x="386772" y="1131448"/>
            <a:ext cx="6100618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dirty="0"/>
              <a:t>∴ 온라인 과정 수강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① 강의실 입장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- </a:t>
            </a:r>
            <a:r>
              <a:rPr lang="ko-KR" altLang="en-US" dirty="0"/>
              <a:t>홈페이지 로그인 후 나의 강의실 입장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수강중인 과정명의 강의실 입장 버튼 클릭</a:t>
            </a:r>
          </a:p>
        </p:txBody>
      </p:sp>
      <p:pic>
        <p:nvPicPr>
          <p:cNvPr id="10" name="그림 9" descr="텍스트, 스크린샷, 폰트, 브랜드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2C1A141-A0F9-3378-7AE1-F838428D6D4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576" r="17802" b="10803"/>
          <a:stretch>
            <a:fillRect/>
          </a:stretch>
        </p:blipFill>
        <p:spPr>
          <a:xfrm>
            <a:off x="538018" y="2437838"/>
            <a:ext cx="5798127" cy="3250292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A8A059F8-C6D9-B8B6-4E9E-93678D62C1F7}"/>
              </a:ext>
            </a:extLst>
          </p:cNvPr>
          <p:cNvSpPr/>
          <p:nvPr/>
        </p:nvSpPr>
        <p:spPr>
          <a:xfrm>
            <a:off x="5495637" y="2815620"/>
            <a:ext cx="699654" cy="2863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 descr="텍스트, 스크린샷, 디스플레이, 소프트웨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86D1220-C62F-C060-3042-DAC44E2B0D8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5" r="3414"/>
          <a:stretch>
            <a:fillRect/>
          </a:stretch>
        </p:blipFill>
        <p:spPr>
          <a:xfrm>
            <a:off x="6638636" y="2600031"/>
            <a:ext cx="4998475" cy="3088100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AF35906-5154-F9A4-4C0B-87AC866235DF}"/>
              </a:ext>
            </a:extLst>
          </p:cNvPr>
          <p:cNvSpPr/>
          <p:nvPr/>
        </p:nvSpPr>
        <p:spPr>
          <a:xfrm>
            <a:off x="11139055" y="5290967"/>
            <a:ext cx="452581" cy="18472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235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B3379-D614-4DC9-0723-FEBB10BE9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05E331E0-185F-AE2C-1343-8A144D132B4B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60A22494-4AC9-ABED-8CB7-CEDE38C91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2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6F2796-B7BE-4BA7-8F1F-49FBDE3BDD1E}"/>
              </a:ext>
            </a:extLst>
          </p:cNvPr>
          <p:cNvSpPr txBox="1"/>
          <p:nvPr/>
        </p:nvSpPr>
        <p:spPr>
          <a:xfrm>
            <a:off x="380999" y="1186274"/>
            <a:ext cx="6748607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dirty="0"/>
              <a:t>∴ 온라인 과정 수강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② 강의 자료 다운로드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- </a:t>
            </a:r>
            <a:r>
              <a:rPr lang="ko-KR" altLang="en-US" dirty="0"/>
              <a:t>좌측 하단 영역에서 강의자료 탭 </a:t>
            </a:r>
            <a:r>
              <a:rPr lang="en-US" altLang="ko-KR" dirty="0"/>
              <a:t>Click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수강중인 강좌에 대한 강좌 클릭 후 첨부파일 다운로드</a:t>
            </a:r>
          </a:p>
        </p:txBody>
      </p:sp>
      <p:pic>
        <p:nvPicPr>
          <p:cNvPr id="8" name="그림 7" descr="텍스트, 스크린샷, 소프트웨어, 컴퓨터 아이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8C37F82-F638-9DD4-92E3-9A7E8EEE2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018" y="2513809"/>
            <a:ext cx="5569529" cy="4061455"/>
          </a:xfrm>
          <a:prstGeom prst="rect">
            <a:avLst/>
          </a:prstGeom>
        </p:spPr>
      </p:pic>
      <p:pic>
        <p:nvPicPr>
          <p:cNvPr id="10" name="그림 9" descr="텍스트, 스크린샷, 소프트웨어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85F3225-B390-7F50-E047-BA209108E9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2712" y="2513809"/>
            <a:ext cx="5585185" cy="4061455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A3EC80-AD65-4861-97E1-C3118EA58B05}"/>
              </a:ext>
            </a:extLst>
          </p:cNvPr>
          <p:cNvSpPr/>
          <p:nvPr/>
        </p:nvSpPr>
        <p:spPr>
          <a:xfrm>
            <a:off x="738909" y="5227782"/>
            <a:ext cx="646546" cy="166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9D04763-7051-5CE3-5CCD-98D8AE5F5783}"/>
              </a:ext>
            </a:extLst>
          </p:cNvPr>
          <p:cNvSpPr/>
          <p:nvPr/>
        </p:nvSpPr>
        <p:spPr>
          <a:xfrm>
            <a:off x="1918278" y="3986646"/>
            <a:ext cx="1039090" cy="166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3B48BF9-8AB8-07C0-B1F7-6C5CE73C5111}"/>
              </a:ext>
            </a:extLst>
          </p:cNvPr>
          <p:cNvSpPr/>
          <p:nvPr/>
        </p:nvSpPr>
        <p:spPr>
          <a:xfrm>
            <a:off x="8147628" y="4615296"/>
            <a:ext cx="1039090" cy="166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A578321-E538-4736-132D-82C1181AAB14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</p:spTree>
    <p:extLst>
      <p:ext uri="{BB962C8B-B14F-4D97-AF65-F5344CB8AC3E}">
        <p14:creationId xmlns:p14="http://schemas.microsoft.com/office/powerpoint/2010/main" val="2558197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AE801-8608-9001-7BB5-C7163454E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65E861E-0704-B1D5-E941-5E0B7FA445AD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E1294882-2C1A-F007-C8F8-9CD9BE5E2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2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그림 2" descr="텍스트, 스크린샷, 소프트웨어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FCCDF76-0755-A5D9-EDD4-F9B10214B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51" y="2464046"/>
            <a:ext cx="5575167" cy="41609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46BA29-3B10-212F-5F67-EA22E1F33ADF}"/>
              </a:ext>
            </a:extLst>
          </p:cNvPr>
          <p:cNvSpPr txBox="1"/>
          <p:nvPr/>
        </p:nvSpPr>
        <p:spPr>
          <a:xfrm>
            <a:off x="373051" y="1120319"/>
            <a:ext cx="610061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∴ 온라인 과정 수강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③ 강의 수강</a:t>
            </a:r>
            <a:endParaRPr lang="en-US" altLang="ko-KR" sz="2000" b="1" dirty="0"/>
          </a:p>
          <a:p>
            <a:r>
              <a:rPr lang="en-US" altLang="ko-KR" dirty="0"/>
              <a:t>   - </a:t>
            </a:r>
            <a:r>
              <a:rPr lang="ko-KR" altLang="en-US" dirty="0"/>
              <a:t>콘텐츠 과목 바로가기 버튼 클릭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강의 목차 차시 학습하기 클릭</a:t>
            </a:r>
          </a:p>
        </p:txBody>
      </p:sp>
      <p:pic>
        <p:nvPicPr>
          <p:cNvPr id="15" name="그림 14" descr="텍스트, 스크린샷, 소프트웨어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7F5D2E65-EE48-7213-1F0B-76B89F61AF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464046"/>
            <a:ext cx="5695899" cy="4160982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0637224E-9A84-4BC0-968B-3E984A3A6822}"/>
              </a:ext>
            </a:extLst>
          </p:cNvPr>
          <p:cNvSpPr/>
          <p:nvPr/>
        </p:nvSpPr>
        <p:spPr>
          <a:xfrm>
            <a:off x="5308600" y="5144655"/>
            <a:ext cx="427182" cy="1939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508AB90-8214-7663-8ED8-0F1E95F4505C}"/>
              </a:ext>
            </a:extLst>
          </p:cNvPr>
          <p:cNvSpPr/>
          <p:nvPr/>
        </p:nvSpPr>
        <p:spPr>
          <a:xfrm>
            <a:off x="11149330" y="5173865"/>
            <a:ext cx="427182" cy="1939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5E03839-D397-0F4F-CC1C-40DD25B847E1}"/>
              </a:ext>
            </a:extLst>
          </p:cNvPr>
          <p:cNvSpPr/>
          <p:nvPr/>
        </p:nvSpPr>
        <p:spPr>
          <a:xfrm>
            <a:off x="538018" y="3514725"/>
            <a:ext cx="500207" cy="228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6828835-5840-7CC6-FD73-2C3589CAC99A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</p:spTree>
    <p:extLst>
      <p:ext uri="{BB962C8B-B14F-4D97-AF65-F5344CB8AC3E}">
        <p14:creationId xmlns:p14="http://schemas.microsoft.com/office/powerpoint/2010/main" val="435811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B9E4E-B85A-FD52-5BDD-6FE5F2A8C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6847AEA8-C570-90C3-AE06-E8EBC0F2D09C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678A079B-B9F9-C4CD-F874-247C5A353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2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DFAC5E-B271-EED4-7FA4-9F550BF0C2A6}"/>
              </a:ext>
            </a:extLst>
          </p:cNvPr>
          <p:cNvSpPr txBox="1"/>
          <p:nvPr/>
        </p:nvSpPr>
        <p:spPr>
          <a:xfrm>
            <a:off x="288633" y="1229854"/>
            <a:ext cx="86726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∴ 온라인 과정 사용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④ 배속 설정</a:t>
            </a:r>
            <a:endParaRPr lang="en-US" altLang="ko-KR" sz="2000" b="1" dirty="0"/>
          </a:p>
          <a:p>
            <a:r>
              <a:rPr lang="en-US" altLang="ko-KR" dirty="0"/>
              <a:t>   - </a:t>
            </a:r>
            <a:r>
              <a:rPr lang="ko-KR" altLang="en-US" dirty="0"/>
              <a:t>배속설정은 우측 하단부 </a:t>
            </a:r>
            <a:r>
              <a:rPr lang="en-US" altLang="ko-KR" dirty="0"/>
              <a:t>“</a:t>
            </a:r>
            <a:r>
              <a:rPr lang="ko-KR" altLang="en-US" dirty="0"/>
              <a:t>학습 </a:t>
            </a:r>
            <a:r>
              <a:rPr lang="en-US" altLang="ko-KR" dirty="0"/>
              <a:t>bar </a:t>
            </a:r>
            <a:r>
              <a:rPr lang="ko-KR" altLang="en-US" dirty="0"/>
              <a:t>옆 배속 클릭 후 원하는 배속으로 설정</a:t>
            </a:r>
            <a:endParaRPr lang="en-US" altLang="ko-KR" dirty="0"/>
          </a:p>
        </p:txBody>
      </p:sp>
      <p:pic>
        <p:nvPicPr>
          <p:cNvPr id="21" name="그림 20" descr="텍스트, 컴퓨터, 소프트웨어, 멀티미디어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C160146-CDD2-AC76-597F-856475EAB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018" y="2288563"/>
            <a:ext cx="7753350" cy="4124036"/>
          </a:xfrm>
          <a:prstGeom prst="rect">
            <a:avLst/>
          </a:prstGeom>
        </p:spPr>
      </p:pic>
      <p:pic>
        <p:nvPicPr>
          <p:cNvPr id="23" name="그림 22" descr="텍스트, 스크린샷, 폰트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1785228-3E30-E675-C92A-C6D2F7B3BD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0587" y="3083160"/>
            <a:ext cx="3428828" cy="2952234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96736A63-21EA-6D0E-FB65-3DED2A314126}"/>
              </a:ext>
            </a:extLst>
          </p:cNvPr>
          <p:cNvSpPr/>
          <p:nvPr/>
        </p:nvSpPr>
        <p:spPr>
          <a:xfrm>
            <a:off x="7553325" y="6244944"/>
            <a:ext cx="161925" cy="1714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14F5475-8F82-38E1-D3AC-4EE4C2C46BF5}"/>
              </a:ext>
            </a:extLst>
          </p:cNvPr>
          <p:cNvSpPr/>
          <p:nvPr/>
        </p:nvSpPr>
        <p:spPr>
          <a:xfrm>
            <a:off x="9277350" y="3273144"/>
            <a:ext cx="828675" cy="2286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연결선: 꺾임 26">
            <a:extLst>
              <a:ext uri="{FF2B5EF4-FFF2-40B4-BE49-F238E27FC236}">
                <a16:creationId xmlns:a16="http://schemas.microsoft.com/office/drawing/2014/main" id="{263686ED-FA06-13A4-8191-BB3F0C211EEB}"/>
              </a:ext>
            </a:extLst>
          </p:cNvPr>
          <p:cNvCxnSpPr>
            <a:stCxn id="24" idx="0"/>
            <a:endCxn id="25" idx="1"/>
          </p:cNvCxnSpPr>
          <p:nvPr/>
        </p:nvCxnSpPr>
        <p:spPr>
          <a:xfrm rot="5400000" flipH="1" flipV="1">
            <a:off x="7541419" y="4509013"/>
            <a:ext cx="1828800" cy="1643062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C13E5BD2-F0BC-02B1-96A9-9411BD5F7580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</p:spTree>
    <p:extLst>
      <p:ext uri="{BB962C8B-B14F-4D97-AF65-F5344CB8AC3E}">
        <p14:creationId xmlns:p14="http://schemas.microsoft.com/office/powerpoint/2010/main" val="65169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6D9F7-12D8-AEA5-FA34-C04516809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2F5C081C-180C-298D-E9D8-F50C3EFB4573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03F15A6E-DA50-3CA7-A2EA-5E71B47B8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2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2D6BCF2-251F-3662-54E9-7E879AEB5305}"/>
              </a:ext>
            </a:extLst>
          </p:cNvPr>
          <p:cNvSpPr txBox="1"/>
          <p:nvPr/>
        </p:nvSpPr>
        <p:spPr>
          <a:xfrm>
            <a:off x="288635" y="1044947"/>
            <a:ext cx="867265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∴ 온라인 과정 사용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⑤ 평가 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선택사항</a:t>
            </a:r>
            <a:r>
              <a:rPr lang="en-US" altLang="ko-KR" sz="2000" b="1" dirty="0"/>
              <a:t>)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온라인 강의 수강 후 학습 목표를 위한 평가 실시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정답 선택 후 최종답안 제출 </a:t>
            </a:r>
            <a:r>
              <a:rPr lang="en-US" altLang="ko-KR" dirty="0"/>
              <a:t>(※ </a:t>
            </a:r>
            <a:r>
              <a:rPr lang="ko-KR" altLang="en-US" dirty="0"/>
              <a:t>수료와 무관</a:t>
            </a:r>
            <a:r>
              <a:rPr lang="en-US" altLang="ko-KR" dirty="0"/>
              <a:t>)</a:t>
            </a:r>
          </a:p>
        </p:txBody>
      </p:sp>
      <p:pic>
        <p:nvPicPr>
          <p:cNvPr id="3" name="그림 2" descr="텍스트, 스크린샷, 소프트웨어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5B896D2-F385-4408-FA4C-381A79CBE3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639" y="2244438"/>
            <a:ext cx="6306001" cy="4396515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1C3C1F2B-21BA-F889-4E29-4E44564867AC}"/>
              </a:ext>
            </a:extLst>
          </p:cNvPr>
          <p:cNvSpPr/>
          <p:nvPr/>
        </p:nvSpPr>
        <p:spPr>
          <a:xfrm>
            <a:off x="602383" y="4169928"/>
            <a:ext cx="678008" cy="2095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92F1001-A8B3-8418-2731-25ACBFE3F665}"/>
              </a:ext>
            </a:extLst>
          </p:cNvPr>
          <p:cNvSpPr/>
          <p:nvPr/>
        </p:nvSpPr>
        <p:spPr>
          <a:xfrm>
            <a:off x="1956666" y="3846078"/>
            <a:ext cx="1152525" cy="200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5283D87E-A7C4-C337-5C9F-A3696C99AE17}"/>
              </a:ext>
            </a:extLst>
          </p:cNvPr>
          <p:cNvCxnSpPr>
            <a:stCxn id="8" idx="3"/>
            <a:endCxn id="9" idx="1"/>
          </p:cNvCxnSpPr>
          <p:nvPr/>
        </p:nvCxnSpPr>
        <p:spPr>
          <a:xfrm flipV="1">
            <a:off x="1280391" y="3946091"/>
            <a:ext cx="676275" cy="328612"/>
          </a:xfrm>
          <a:prstGeom prst="bentConnector3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5CE0A9C-0AEB-79AD-575A-1263774DE451}"/>
              </a:ext>
            </a:extLst>
          </p:cNvPr>
          <p:cNvSpPr txBox="1"/>
          <p:nvPr/>
        </p:nvSpPr>
        <p:spPr>
          <a:xfrm>
            <a:off x="3061566" y="3788928"/>
            <a:ext cx="6623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“Click”</a:t>
            </a:r>
            <a:endParaRPr lang="ko-KR" altLang="en-US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그림 17" descr="텍스트, 스크린샷, 소프트웨어, 번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8B55D06-151D-FCD9-2670-C045BD099E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8384" y="2398870"/>
            <a:ext cx="5171271" cy="3751665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58A277F2-A441-22D2-6C62-456DC936BB94}"/>
              </a:ext>
            </a:extLst>
          </p:cNvPr>
          <p:cNvSpPr/>
          <p:nvPr/>
        </p:nvSpPr>
        <p:spPr>
          <a:xfrm>
            <a:off x="11557000" y="5950510"/>
            <a:ext cx="552450" cy="200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68A49A6-3C0A-3F95-515C-B02EE7C1ABF7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</p:spTree>
    <p:extLst>
      <p:ext uri="{BB962C8B-B14F-4D97-AF65-F5344CB8AC3E}">
        <p14:creationId xmlns:p14="http://schemas.microsoft.com/office/powerpoint/2010/main" val="1092567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CF1C7-F045-7F16-3670-077093B9E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998A0910-D603-8357-82DC-5122F1934168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03A981E7-980D-8C32-5C97-790159051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670492-0C51-2A9A-9D62-9DA6BB89172E}"/>
              </a:ext>
            </a:extLst>
          </p:cNvPr>
          <p:cNvSpPr txBox="1"/>
          <p:nvPr/>
        </p:nvSpPr>
        <p:spPr>
          <a:xfrm>
            <a:off x="289848" y="1251700"/>
            <a:ext cx="10287001" cy="762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000" dirty="0"/>
              <a:t>∴ 온라인 과정 사용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⑥ 만족도 조사 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선택사항</a:t>
            </a:r>
            <a:r>
              <a:rPr lang="en-US" altLang="ko-KR" sz="2000" b="1" dirty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- </a:t>
            </a:r>
            <a:r>
              <a:rPr lang="ko-KR" altLang="en-US" dirty="0"/>
              <a:t>온라인 강의 수강 후 만족도 조사 실시 </a:t>
            </a:r>
            <a:r>
              <a:rPr lang="en-US" altLang="ko-KR" dirty="0"/>
              <a:t>(※ </a:t>
            </a:r>
            <a:r>
              <a:rPr lang="ko-KR" altLang="en-US" dirty="0"/>
              <a:t>수료와 무관</a:t>
            </a:r>
            <a:r>
              <a:rPr lang="en-US" altLang="ko-KR" dirty="0"/>
              <a:t>)</a:t>
            </a:r>
          </a:p>
        </p:txBody>
      </p:sp>
      <p:pic>
        <p:nvPicPr>
          <p:cNvPr id="10" name="그림 9" descr="텍스트, 스크린샷, 소프트웨어, 컴퓨터 아이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8527E32-28BD-13EB-5E9E-92BA27B5A9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8" y="2175399"/>
            <a:ext cx="5944410" cy="4339996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5271E380-C9D2-2B2C-69D8-1F89CB207751}"/>
              </a:ext>
            </a:extLst>
          </p:cNvPr>
          <p:cNvSpPr/>
          <p:nvPr/>
        </p:nvSpPr>
        <p:spPr>
          <a:xfrm>
            <a:off x="500208" y="4791075"/>
            <a:ext cx="561975" cy="2476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24BDCD7-E427-E2B5-E02E-6854595D6A40}"/>
              </a:ext>
            </a:extLst>
          </p:cNvPr>
          <p:cNvSpPr/>
          <p:nvPr/>
        </p:nvSpPr>
        <p:spPr>
          <a:xfrm>
            <a:off x="1705696" y="3733800"/>
            <a:ext cx="1594862" cy="2476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 descr="텍스트, 스크린샷, 번호, 폰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FB4EDBA-5E2E-E56D-8070-B5B50CB8B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258" y="2036464"/>
            <a:ext cx="5667894" cy="4364335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012F0931-CF85-D114-1020-9E4EE5797F81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사용 매뉴얼</a:t>
            </a:r>
          </a:p>
        </p:txBody>
      </p:sp>
    </p:spTree>
    <p:extLst>
      <p:ext uri="{BB962C8B-B14F-4D97-AF65-F5344CB8AC3E}">
        <p14:creationId xmlns:p14="http://schemas.microsoft.com/office/powerpoint/2010/main" val="3924495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9B24C-0746-719C-E2A3-074C5A993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3108447-4BB3-FAF5-F9ED-A71B943B044E}"/>
              </a:ext>
            </a:extLst>
          </p:cNvPr>
          <p:cNvSpPr/>
          <p:nvPr/>
        </p:nvSpPr>
        <p:spPr>
          <a:xfrm>
            <a:off x="-1" y="0"/>
            <a:ext cx="2419927" cy="9698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3C9EF56F-01C9-BCE5-F671-1EB5556DB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161630"/>
            <a:ext cx="2877566" cy="64655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83234A-E6EF-461F-68E3-E3A5CA71504B}"/>
              </a:ext>
            </a:extLst>
          </p:cNvPr>
          <p:cNvSpPr txBox="1"/>
          <p:nvPr/>
        </p:nvSpPr>
        <p:spPr>
          <a:xfrm>
            <a:off x="242453" y="1178996"/>
            <a:ext cx="86726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∴ 온라인 과정 사용 방법 </a:t>
            </a:r>
            <a:r>
              <a:rPr lang="en-US" altLang="ko-KR" sz="2000" dirty="0"/>
              <a:t>- </a:t>
            </a:r>
            <a:r>
              <a:rPr lang="ko-KR" altLang="en-US" sz="2000" b="1" dirty="0"/>
              <a:t>⑦ </a:t>
            </a:r>
            <a:r>
              <a:rPr lang="en-US" altLang="ko-KR" sz="2000" b="1" dirty="0"/>
              <a:t>Q&amp;A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수강 중 질의사항 및 문의사항 발생 시 질문 등록</a:t>
            </a:r>
            <a:endParaRPr lang="en-US" altLang="ko-KR" dirty="0"/>
          </a:p>
        </p:txBody>
      </p:sp>
      <p:pic>
        <p:nvPicPr>
          <p:cNvPr id="3" name="그림 2" descr="텍스트, 스크린샷, 소프트웨어, 컴퓨터 아이콘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BEBBDA8-D98A-8BF9-4C7A-6CF64CC74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69" y="2199332"/>
            <a:ext cx="6379298" cy="449703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1F53EC2F-4BB7-BC97-70F9-F30E393DB62E}"/>
              </a:ext>
            </a:extLst>
          </p:cNvPr>
          <p:cNvSpPr/>
          <p:nvPr/>
        </p:nvSpPr>
        <p:spPr>
          <a:xfrm>
            <a:off x="581648" y="5477164"/>
            <a:ext cx="780034" cy="1988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09A0AAE-EADB-4079-C8C9-008A2502E1FD}"/>
              </a:ext>
            </a:extLst>
          </p:cNvPr>
          <p:cNvSpPr/>
          <p:nvPr/>
        </p:nvSpPr>
        <p:spPr>
          <a:xfrm>
            <a:off x="6009882" y="4101592"/>
            <a:ext cx="542925" cy="2381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 descr="텍스트, 스크린샷, 번호, 폰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3D5D1C5-53D5-7168-08D5-510A427876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6567" y="2199332"/>
            <a:ext cx="4968214" cy="385792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2887E8F3-28AE-3C54-9E20-F4CEBB5DCC8A}"/>
              </a:ext>
            </a:extLst>
          </p:cNvPr>
          <p:cNvSpPr/>
          <p:nvPr/>
        </p:nvSpPr>
        <p:spPr>
          <a:xfrm>
            <a:off x="3103417" y="0"/>
            <a:ext cx="9088581" cy="969818"/>
          </a:xfrm>
          <a:prstGeom prst="rect">
            <a:avLst/>
          </a:prstGeom>
          <a:solidFill>
            <a:srgbClr val="215C8E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/>
              <a:t>온라인 과정 학습 가이드</a:t>
            </a:r>
          </a:p>
        </p:txBody>
      </p:sp>
    </p:spTree>
    <p:extLst>
      <p:ext uri="{BB962C8B-B14F-4D97-AF65-F5344CB8AC3E}">
        <p14:creationId xmlns:p14="http://schemas.microsoft.com/office/powerpoint/2010/main" val="780662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213</Words>
  <Application>Microsoft Office PowerPoint</Application>
  <PresentationFormat>와이드스크린</PresentationFormat>
  <Paragraphs>29</Paragraphs>
  <Slides>8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Kim Dong Min</dc:creator>
  <cp:lastModifiedBy>재환 신</cp:lastModifiedBy>
  <cp:revision>7</cp:revision>
  <dcterms:created xsi:type="dcterms:W3CDTF">2026-01-21T06:22:44Z</dcterms:created>
  <dcterms:modified xsi:type="dcterms:W3CDTF">2026-01-21T08:54:37Z</dcterms:modified>
</cp:coreProperties>
</file>